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45FAFE-6785-462C-AD57-8E832055BFF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405D041-2A62-4655-B2BB-DA20C093D78D}">
      <dgm:prSet phldrT="[Текст]"/>
      <dgm:spPr/>
      <dgm:t>
        <a:bodyPr/>
        <a:lstStyle/>
        <a:p>
          <a:r>
            <a:rPr lang="ru-RU" dirty="0" smtClean="0"/>
            <a:t>сентябрь</a:t>
          </a:r>
          <a:endParaRPr lang="ru-RU" dirty="0"/>
        </a:p>
      </dgm:t>
    </dgm:pt>
    <dgm:pt modelId="{8E99576C-0022-4684-8649-B5D99B0FEE12}" type="parTrans" cxnId="{B80A71FD-80B9-43C7-AE3F-ADB69F5E62A5}">
      <dgm:prSet/>
      <dgm:spPr/>
      <dgm:t>
        <a:bodyPr/>
        <a:lstStyle/>
        <a:p>
          <a:endParaRPr lang="ru-RU"/>
        </a:p>
      </dgm:t>
    </dgm:pt>
    <dgm:pt modelId="{5C5C668D-89E3-4FB8-A677-7AED46E61F0D}" type="sibTrans" cxnId="{B80A71FD-80B9-43C7-AE3F-ADB69F5E62A5}">
      <dgm:prSet/>
      <dgm:spPr/>
      <dgm:t>
        <a:bodyPr/>
        <a:lstStyle/>
        <a:p>
          <a:endParaRPr lang="ru-RU"/>
        </a:p>
      </dgm:t>
    </dgm:pt>
    <dgm:pt modelId="{242BB4D2-CFD1-4048-8209-CC5776350C4F}">
      <dgm:prSet phldrT="[Текст]"/>
      <dgm:spPr/>
      <dgm:t>
        <a:bodyPr/>
        <a:lstStyle/>
        <a:p>
          <a:r>
            <a:rPr lang="ru-RU" dirty="0" smtClean="0">
              <a:solidFill>
                <a:schemeClr val="hlink"/>
              </a:solidFill>
              <a:latin typeface="Constantia" pitchFamily="18" charset="0"/>
            </a:rPr>
            <a:t>Создать </a:t>
          </a:r>
          <a:r>
            <a:rPr lang="ru-RU" dirty="0" smtClean="0">
              <a:solidFill>
                <a:schemeClr val="hlink"/>
              </a:solidFill>
              <a:latin typeface="Constantia" pitchFamily="18" charset="0"/>
            </a:rPr>
            <a:t>благоприятные условия для адаптации учащихся к новым требованиям</a:t>
          </a:r>
          <a:endParaRPr lang="ru-RU" dirty="0"/>
        </a:p>
      </dgm:t>
    </dgm:pt>
    <dgm:pt modelId="{CC1D7E6F-E1CB-42A2-A055-B54B4D32DA05}" type="parTrans" cxnId="{5FF11AF3-6EF7-427F-9E53-77E599F69D87}">
      <dgm:prSet/>
      <dgm:spPr/>
      <dgm:t>
        <a:bodyPr/>
        <a:lstStyle/>
        <a:p>
          <a:endParaRPr lang="ru-RU"/>
        </a:p>
      </dgm:t>
    </dgm:pt>
    <dgm:pt modelId="{C1D726D8-05DF-4A2B-8723-8B6572E8E731}" type="sibTrans" cxnId="{5FF11AF3-6EF7-427F-9E53-77E599F69D87}">
      <dgm:prSet/>
      <dgm:spPr/>
      <dgm:t>
        <a:bodyPr/>
        <a:lstStyle/>
        <a:p>
          <a:endParaRPr lang="ru-RU"/>
        </a:p>
      </dgm:t>
    </dgm:pt>
    <dgm:pt modelId="{73459970-E55C-4CA8-87C9-3A906CCFC609}">
      <dgm:prSet phldrT="[Текст]" phldr="1"/>
      <dgm:spPr/>
      <dgm:t>
        <a:bodyPr/>
        <a:lstStyle/>
        <a:p>
          <a:endParaRPr lang="ru-RU" dirty="0"/>
        </a:p>
      </dgm:t>
    </dgm:pt>
    <dgm:pt modelId="{74342A53-B9E2-4BCB-8C41-60BA58D85734}" type="parTrans" cxnId="{2A660A2F-6026-4B47-B92A-3A0CAE6FE75D}">
      <dgm:prSet/>
      <dgm:spPr/>
      <dgm:t>
        <a:bodyPr/>
        <a:lstStyle/>
        <a:p>
          <a:endParaRPr lang="ru-RU"/>
        </a:p>
      </dgm:t>
    </dgm:pt>
    <dgm:pt modelId="{30382E48-71B1-402F-8B05-FF99FDAC721E}" type="sibTrans" cxnId="{2A660A2F-6026-4B47-B92A-3A0CAE6FE75D}">
      <dgm:prSet/>
      <dgm:spPr/>
      <dgm:t>
        <a:bodyPr/>
        <a:lstStyle/>
        <a:p>
          <a:endParaRPr lang="ru-RU"/>
        </a:p>
      </dgm:t>
    </dgm:pt>
    <dgm:pt modelId="{A3F41FDC-DE04-4B26-8FE0-BBD799430C0F}">
      <dgm:prSet phldrT="[Текст]"/>
      <dgm:spPr/>
      <dgm:t>
        <a:bodyPr/>
        <a:lstStyle/>
        <a:p>
          <a:r>
            <a:rPr lang="ru-RU" dirty="0" smtClean="0"/>
            <a:t>декабрь</a:t>
          </a:r>
          <a:endParaRPr lang="ru-RU" dirty="0"/>
        </a:p>
      </dgm:t>
    </dgm:pt>
    <dgm:pt modelId="{E371A686-E736-4AC3-8084-DFB4D60069BF}" type="parTrans" cxnId="{18FDC4E6-EED1-4FB0-ACD6-E1112604C3A5}">
      <dgm:prSet/>
      <dgm:spPr/>
      <dgm:t>
        <a:bodyPr/>
        <a:lstStyle/>
        <a:p>
          <a:endParaRPr lang="ru-RU"/>
        </a:p>
      </dgm:t>
    </dgm:pt>
    <dgm:pt modelId="{013B49C1-3DBD-4D28-ABFB-6CF75DDDD061}" type="sibTrans" cxnId="{18FDC4E6-EED1-4FB0-ACD6-E1112604C3A5}">
      <dgm:prSet/>
      <dgm:spPr/>
      <dgm:t>
        <a:bodyPr/>
        <a:lstStyle/>
        <a:p>
          <a:endParaRPr lang="ru-RU"/>
        </a:p>
      </dgm:t>
    </dgm:pt>
    <dgm:pt modelId="{3089C902-38E7-4C41-80FA-A9380188E6A1}">
      <dgm:prSet phldrT="[Текст]"/>
      <dgm:spPr/>
      <dgm:t>
        <a:bodyPr/>
        <a:lstStyle/>
        <a:p>
          <a:r>
            <a:rPr lang="ru-RU" dirty="0" smtClean="0">
              <a:solidFill>
                <a:schemeClr val="hlink"/>
              </a:solidFill>
              <a:latin typeface="Constantia" pitchFamily="18" charset="0"/>
            </a:rPr>
            <a:t>Перестроить требования согласно ориентации на практическую деятельность</a:t>
          </a:r>
          <a:endParaRPr lang="ru-RU" dirty="0"/>
        </a:p>
      </dgm:t>
    </dgm:pt>
    <dgm:pt modelId="{B46F16CC-85F4-4BAB-9509-860E6AD13E5C}" type="parTrans" cxnId="{5F759284-A3A3-4B35-ADE4-77CC61D0D5D6}">
      <dgm:prSet/>
      <dgm:spPr/>
      <dgm:t>
        <a:bodyPr/>
        <a:lstStyle/>
        <a:p>
          <a:endParaRPr lang="ru-RU"/>
        </a:p>
      </dgm:t>
    </dgm:pt>
    <dgm:pt modelId="{30323C7A-33F6-435D-ACDA-2370034B0A91}" type="sibTrans" cxnId="{5F759284-A3A3-4B35-ADE4-77CC61D0D5D6}">
      <dgm:prSet/>
      <dgm:spPr/>
      <dgm:t>
        <a:bodyPr/>
        <a:lstStyle/>
        <a:p>
          <a:endParaRPr lang="ru-RU"/>
        </a:p>
      </dgm:t>
    </dgm:pt>
    <dgm:pt modelId="{7F4E55E5-7604-4B37-BB33-1D34C1DD3086}">
      <dgm:prSet phldrT="[Текст]" phldr="1"/>
      <dgm:spPr/>
      <dgm:t>
        <a:bodyPr/>
        <a:lstStyle/>
        <a:p>
          <a:endParaRPr lang="ru-RU" dirty="0"/>
        </a:p>
      </dgm:t>
    </dgm:pt>
    <dgm:pt modelId="{6CCEFF23-D366-4BDA-AB48-912B24A08969}" type="parTrans" cxnId="{1737C638-2024-4F57-951A-88E04CD5DB29}">
      <dgm:prSet/>
      <dgm:spPr/>
      <dgm:t>
        <a:bodyPr/>
        <a:lstStyle/>
        <a:p>
          <a:endParaRPr lang="ru-RU"/>
        </a:p>
      </dgm:t>
    </dgm:pt>
    <dgm:pt modelId="{325B50B4-3952-47C5-99AE-5D1B03188D97}" type="sibTrans" cxnId="{1737C638-2024-4F57-951A-88E04CD5DB29}">
      <dgm:prSet/>
      <dgm:spPr/>
      <dgm:t>
        <a:bodyPr/>
        <a:lstStyle/>
        <a:p>
          <a:endParaRPr lang="ru-RU"/>
        </a:p>
      </dgm:t>
    </dgm:pt>
    <dgm:pt modelId="{2A61AA56-FE74-42D9-8F36-0DE15B1E17A0}">
      <dgm:prSet phldrT="[Текст]"/>
      <dgm:spPr/>
      <dgm:t>
        <a:bodyPr/>
        <a:lstStyle/>
        <a:p>
          <a:r>
            <a:rPr lang="ru-RU" dirty="0" smtClean="0"/>
            <a:t>март-апрель</a:t>
          </a:r>
          <a:endParaRPr lang="ru-RU" dirty="0"/>
        </a:p>
      </dgm:t>
    </dgm:pt>
    <dgm:pt modelId="{A9CBF58F-2EA0-4E78-A809-C62BBD9F93C6}" type="parTrans" cxnId="{0F35978C-7A15-4C07-AB51-03B461E07DA2}">
      <dgm:prSet/>
      <dgm:spPr/>
      <dgm:t>
        <a:bodyPr/>
        <a:lstStyle/>
        <a:p>
          <a:endParaRPr lang="ru-RU"/>
        </a:p>
      </dgm:t>
    </dgm:pt>
    <dgm:pt modelId="{328DC327-B61D-42CF-9E45-4D226B3875E8}" type="sibTrans" cxnId="{0F35978C-7A15-4C07-AB51-03B461E07DA2}">
      <dgm:prSet/>
      <dgm:spPr/>
      <dgm:t>
        <a:bodyPr/>
        <a:lstStyle/>
        <a:p>
          <a:endParaRPr lang="ru-RU"/>
        </a:p>
      </dgm:t>
    </dgm:pt>
    <dgm:pt modelId="{18E3A315-B87E-4491-8128-1466E6559F8F}">
      <dgm:prSet phldrT="[Текст]"/>
      <dgm:spPr/>
      <dgm:t>
        <a:bodyPr/>
        <a:lstStyle/>
        <a:p>
          <a:r>
            <a:rPr lang="ru-RU" dirty="0" smtClean="0">
              <a:solidFill>
                <a:schemeClr val="hlink"/>
              </a:solidFill>
              <a:latin typeface="Constantia" pitchFamily="18" charset="0"/>
            </a:rPr>
            <a:t>Апробировать </a:t>
          </a:r>
          <a:r>
            <a:rPr lang="ru-RU" dirty="0" smtClean="0">
              <a:solidFill>
                <a:schemeClr val="hlink"/>
              </a:solidFill>
              <a:latin typeface="Constantia" pitchFamily="18" charset="0"/>
            </a:rPr>
            <a:t>методик </a:t>
          </a:r>
          <a:r>
            <a:rPr lang="ru-RU" dirty="0" smtClean="0">
              <a:solidFill>
                <a:schemeClr val="hlink"/>
              </a:solidFill>
              <a:latin typeface="Constantia" pitchFamily="18" charset="0"/>
            </a:rPr>
            <a:t>у исследовательских </a:t>
          </a:r>
          <a:r>
            <a:rPr lang="ru-RU" dirty="0" smtClean="0">
              <a:solidFill>
                <a:schemeClr val="hlink"/>
              </a:solidFill>
              <a:latin typeface="Constantia" pitchFamily="18" charset="0"/>
            </a:rPr>
            <a:t>практических работ </a:t>
          </a:r>
          <a:endParaRPr lang="ru-RU" dirty="0"/>
        </a:p>
      </dgm:t>
    </dgm:pt>
    <dgm:pt modelId="{8D011E48-0BD3-45DF-82CA-4D80BBFB2E7C}" type="parTrans" cxnId="{8A2F6D3C-0AE9-4DF0-A450-903A717F1BB0}">
      <dgm:prSet/>
      <dgm:spPr/>
      <dgm:t>
        <a:bodyPr/>
        <a:lstStyle/>
        <a:p>
          <a:endParaRPr lang="ru-RU"/>
        </a:p>
      </dgm:t>
    </dgm:pt>
    <dgm:pt modelId="{CC774B4E-C0EC-4E84-B01C-F3A5C1E869D0}" type="sibTrans" cxnId="{8A2F6D3C-0AE9-4DF0-A450-903A717F1BB0}">
      <dgm:prSet/>
      <dgm:spPr/>
      <dgm:t>
        <a:bodyPr/>
        <a:lstStyle/>
        <a:p>
          <a:endParaRPr lang="ru-RU"/>
        </a:p>
      </dgm:t>
    </dgm:pt>
    <dgm:pt modelId="{30D59EE0-6085-4DC9-9FA0-D5E9338A73A4}">
      <dgm:prSet phldrT="[Текст]"/>
      <dgm:spPr/>
      <dgm:t>
        <a:bodyPr/>
        <a:lstStyle/>
        <a:p>
          <a:r>
            <a:rPr lang="ru-RU" dirty="0" smtClean="0">
              <a:solidFill>
                <a:schemeClr val="hlink"/>
              </a:solidFill>
              <a:latin typeface="Constantia" pitchFamily="18" charset="0"/>
            </a:rPr>
            <a:t>Провести анализ </a:t>
          </a:r>
          <a:r>
            <a:rPr lang="ru-RU" dirty="0" smtClean="0">
              <a:solidFill>
                <a:schemeClr val="hlink"/>
              </a:solidFill>
              <a:latin typeface="Constantia" pitchFamily="18" charset="0"/>
            </a:rPr>
            <a:t>полученных результатов, статистические работы</a:t>
          </a:r>
          <a:endParaRPr lang="ru-RU" dirty="0"/>
        </a:p>
      </dgm:t>
    </dgm:pt>
    <dgm:pt modelId="{ACFB05AA-5D3A-442C-B45A-5F9668C54C1B}" type="parTrans" cxnId="{B73A6E99-5433-4DE4-9DFA-80E7F6A56CB0}">
      <dgm:prSet/>
      <dgm:spPr/>
      <dgm:t>
        <a:bodyPr/>
        <a:lstStyle/>
        <a:p>
          <a:endParaRPr lang="ru-RU"/>
        </a:p>
      </dgm:t>
    </dgm:pt>
    <dgm:pt modelId="{2D4CEBF2-4BD9-4941-B977-D4F40B321062}" type="sibTrans" cxnId="{B73A6E99-5433-4DE4-9DFA-80E7F6A56CB0}">
      <dgm:prSet/>
      <dgm:spPr/>
      <dgm:t>
        <a:bodyPr/>
        <a:lstStyle/>
        <a:p>
          <a:endParaRPr lang="ru-RU"/>
        </a:p>
      </dgm:t>
    </dgm:pt>
    <dgm:pt modelId="{15F6A297-53B2-48BF-9786-E5CB89258471}" type="pres">
      <dgm:prSet presAssocID="{1045FAFE-6785-462C-AD57-8E832055BFF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511DCF8-77A1-4E58-90E9-FD598FC6979F}" type="pres">
      <dgm:prSet presAssocID="{B405D041-2A62-4655-B2BB-DA20C093D78D}" presName="linNode" presStyleCnt="0"/>
      <dgm:spPr/>
    </dgm:pt>
    <dgm:pt modelId="{41383AD9-86B4-4C4B-B00C-F5F4692160CD}" type="pres">
      <dgm:prSet presAssocID="{B405D041-2A62-4655-B2BB-DA20C093D78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AABB0A-9269-42BE-90C9-C56EA185C401}" type="pres">
      <dgm:prSet presAssocID="{B405D041-2A62-4655-B2BB-DA20C093D78D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582507-951D-4248-B9E8-A6895B071BD9}" type="pres">
      <dgm:prSet presAssocID="{5C5C668D-89E3-4FB8-A677-7AED46E61F0D}" presName="sp" presStyleCnt="0"/>
      <dgm:spPr/>
    </dgm:pt>
    <dgm:pt modelId="{54F1B390-CA55-47AF-BB1E-B17ADCCE5237}" type="pres">
      <dgm:prSet presAssocID="{A3F41FDC-DE04-4B26-8FE0-BBD799430C0F}" presName="linNode" presStyleCnt="0"/>
      <dgm:spPr/>
    </dgm:pt>
    <dgm:pt modelId="{7D447522-0B66-4946-B7DD-1E8FDDCD2736}" type="pres">
      <dgm:prSet presAssocID="{A3F41FDC-DE04-4B26-8FE0-BBD799430C0F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369FEC-110E-4DD9-B7B9-1EA1B61CE8FA}" type="pres">
      <dgm:prSet presAssocID="{A3F41FDC-DE04-4B26-8FE0-BBD799430C0F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144CA4-0301-4B88-A63E-07793BE656CB}" type="pres">
      <dgm:prSet presAssocID="{013B49C1-3DBD-4D28-ABFB-6CF75DDDD061}" presName="sp" presStyleCnt="0"/>
      <dgm:spPr/>
    </dgm:pt>
    <dgm:pt modelId="{5397602F-493B-4CA2-BD08-F3D2C552B6AE}" type="pres">
      <dgm:prSet presAssocID="{2A61AA56-FE74-42D9-8F36-0DE15B1E17A0}" presName="linNode" presStyleCnt="0"/>
      <dgm:spPr/>
    </dgm:pt>
    <dgm:pt modelId="{E99CD12D-475B-482A-ACF3-A16CCE75CFAF}" type="pres">
      <dgm:prSet presAssocID="{2A61AA56-FE74-42D9-8F36-0DE15B1E17A0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09A811-A258-4214-8D2D-1263FC4C02F2}" type="pres">
      <dgm:prSet presAssocID="{2A61AA56-FE74-42D9-8F36-0DE15B1E17A0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FF11AF3-6EF7-427F-9E53-77E599F69D87}" srcId="{B405D041-2A62-4655-B2BB-DA20C093D78D}" destId="{242BB4D2-CFD1-4048-8209-CC5776350C4F}" srcOrd="0" destOrd="0" parTransId="{CC1D7E6F-E1CB-42A2-A055-B54B4D32DA05}" sibTransId="{C1D726D8-05DF-4A2B-8723-8B6572E8E731}"/>
    <dgm:cxn modelId="{98C977E5-4460-4B5B-ABF4-83FA863D6F51}" type="presOf" srcId="{73459970-E55C-4CA8-87C9-3A906CCFC609}" destId="{EDAABB0A-9269-42BE-90C9-C56EA185C401}" srcOrd="0" destOrd="1" presId="urn:microsoft.com/office/officeart/2005/8/layout/vList5"/>
    <dgm:cxn modelId="{95B09A85-D6AF-4C67-AFAA-2C05E1AF5DE1}" type="presOf" srcId="{A3F41FDC-DE04-4B26-8FE0-BBD799430C0F}" destId="{7D447522-0B66-4946-B7DD-1E8FDDCD2736}" srcOrd="0" destOrd="0" presId="urn:microsoft.com/office/officeart/2005/8/layout/vList5"/>
    <dgm:cxn modelId="{5F759284-A3A3-4B35-ADE4-77CC61D0D5D6}" srcId="{A3F41FDC-DE04-4B26-8FE0-BBD799430C0F}" destId="{3089C902-38E7-4C41-80FA-A9380188E6A1}" srcOrd="0" destOrd="0" parTransId="{B46F16CC-85F4-4BAB-9509-860E6AD13E5C}" sibTransId="{30323C7A-33F6-435D-ACDA-2370034B0A91}"/>
    <dgm:cxn modelId="{4C6DBFAB-48A6-4B50-989E-5107A36FCB34}" type="presOf" srcId="{3089C902-38E7-4C41-80FA-A9380188E6A1}" destId="{18369FEC-110E-4DD9-B7B9-1EA1B61CE8FA}" srcOrd="0" destOrd="0" presId="urn:microsoft.com/office/officeart/2005/8/layout/vList5"/>
    <dgm:cxn modelId="{7F87F0F3-F2ED-4EA2-A02E-5FDF2FF16610}" type="presOf" srcId="{18E3A315-B87E-4491-8128-1466E6559F8F}" destId="{B709A811-A258-4214-8D2D-1263FC4C02F2}" srcOrd="0" destOrd="0" presId="urn:microsoft.com/office/officeart/2005/8/layout/vList5"/>
    <dgm:cxn modelId="{0F35978C-7A15-4C07-AB51-03B461E07DA2}" srcId="{1045FAFE-6785-462C-AD57-8E832055BFFF}" destId="{2A61AA56-FE74-42D9-8F36-0DE15B1E17A0}" srcOrd="2" destOrd="0" parTransId="{A9CBF58F-2EA0-4E78-A809-C62BBD9F93C6}" sibTransId="{328DC327-B61D-42CF-9E45-4D226B3875E8}"/>
    <dgm:cxn modelId="{4156E963-C3F7-4DF6-9C7C-6867B3C24F65}" type="presOf" srcId="{242BB4D2-CFD1-4048-8209-CC5776350C4F}" destId="{EDAABB0A-9269-42BE-90C9-C56EA185C401}" srcOrd="0" destOrd="0" presId="urn:microsoft.com/office/officeart/2005/8/layout/vList5"/>
    <dgm:cxn modelId="{250B2A24-0DAF-4BB9-9C13-0947D7B5ECB1}" type="presOf" srcId="{30D59EE0-6085-4DC9-9FA0-D5E9338A73A4}" destId="{B709A811-A258-4214-8D2D-1263FC4C02F2}" srcOrd="0" destOrd="1" presId="urn:microsoft.com/office/officeart/2005/8/layout/vList5"/>
    <dgm:cxn modelId="{858F335E-921E-44A4-9224-B2A8C32E466D}" type="presOf" srcId="{2A61AA56-FE74-42D9-8F36-0DE15B1E17A0}" destId="{E99CD12D-475B-482A-ACF3-A16CCE75CFAF}" srcOrd="0" destOrd="0" presId="urn:microsoft.com/office/officeart/2005/8/layout/vList5"/>
    <dgm:cxn modelId="{B73A6E99-5433-4DE4-9DFA-80E7F6A56CB0}" srcId="{2A61AA56-FE74-42D9-8F36-0DE15B1E17A0}" destId="{30D59EE0-6085-4DC9-9FA0-D5E9338A73A4}" srcOrd="1" destOrd="0" parTransId="{ACFB05AA-5D3A-442C-B45A-5F9668C54C1B}" sibTransId="{2D4CEBF2-4BD9-4941-B977-D4F40B321062}"/>
    <dgm:cxn modelId="{27829A96-1AE4-4FB4-B804-9DFBF238317A}" type="presOf" srcId="{B405D041-2A62-4655-B2BB-DA20C093D78D}" destId="{41383AD9-86B4-4C4B-B00C-F5F4692160CD}" srcOrd="0" destOrd="0" presId="urn:microsoft.com/office/officeart/2005/8/layout/vList5"/>
    <dgm:cxn modelId="{8A2F6D3C-0AE9-4DF0-A450-903A717F1BB0}" srcId="{2A61AA56-FE74-42D9-8F36-0DE15B1E17A0}" destId="{18E3A315-B87E-4491-8128-1466E6559F8F}" srcOrd="0" destOrd="0" parTransId="{8D011E48-0BD3-45DF-82CA-4D80BBFB2E7C}" sibTransId="{CC774B4E-C0EC-4E84-B01C-F3A5C1E869D0}"/>
    <dgm:cxn modelId="{892B12F4-BF6C-4387-8066-0AA76754D532}" type="presOf" srcId="{7F4E55E5-7604-4B37-BB33-1D34C1DD3086}" destId="{18369FEC-110E-4DD9-B7B9-1EA1B61CE8FA}" srcOrd="0" destOrd="1" presId="urn:microsoft.com/office/officeart/2005/8/layout/vList5"/>
    <dgm:cxn modelId="{2A660A2F-6026-4B47-B92A-3A0CAE6FE75D}" srcId="{B405D041-2A62-4655-B2BB-DA20C093D78D}" destId="{73459970-E55C-4CA8-87C9-3A906CCFC609}" srcOrd="1" destOrd="0" parTransId="{74342A53-B9E2-4BCB-8C41-60BA58D85734}" sibTransId="{30382E48-71B1-402F-8B05-FF99FDAC721E}"/>
    <dgm:cxn modelId="{1737C638-2024-4F57-951A-88E04CD5DB29}" srcId="{A3F41FDC-DE04-4B26-8FE0-BBD799430C0F}" destId="{7F4E55E5-7604-4B37-BB33-1D34C1DD3086}" srcOrd="1" destOrd="0" parTransId="{6CCEFF23-D366-4BDA-AB48-912B24A08969}" sibTransId="{325B50B4-3952-47C5-99AE-5D1B03188D97}"/>
    <dgm:cxn modelId="{18FDC4E6-EED1-4FB0-ACD6-E1112604C3A5}" srcId="{1045FAFE-6785-462C-AD57-8E832055BFFF}" destId="{A3F41FDC-DE04-4B26-8FE0-BBD799430C0F}" srcOrd="1" destOrd="0" parTransId="{E371A686-E736-4AC3-8084-DFB4D60069BF}" sibTransId="{013B49C1-3DBD-4D28-ABFB-6CF75DDDD061}"/>
    <dgm:cxn modelId="{8522229B-B62F-4A55-A171-BA83A67570CE}" type="presOf" srcId="{1045FAFE-6785-462C-AD57-8E832055BFFF}" destId="{15F6A297-53B2-48BF-9786-E5CB89258471}" srcOrd="0" destOrd="0" presId="urn:microsoft.com/office/officeart/2005/8/layout/vList5"/>
    <dgm:cxn modelId="{B80A71FD-80B9-43C7-AE3F-ADB69F5E62A5}" srcId="{1045FAFE-6785-462C-AD57-8E832055BFFF}" destId="{B405D041-2A62-4655-B2BB-DA20C093D78D}" srcOrd="0" destOrd="0" parTransId="{8E99576C-0022-4684-8649-B5D99B0FEE12}" sibTransId="{5C5C668D-89E3-4FB8-A677-7AED46E61F0D}"/>
    <dgm:cxn modelId="{6FBB4F03-44DD-40AA-9F68-D49318CD3AC1}" type="presParOf" srcId="{15F6A297-53B2-48BF-9786-E5CB89258471}" destId="{5511DCF8-77A1-4E58-90E9-FD598FC6979F}" srcOrd="0" destOrd="0" presId="urn:microsoft.com/office/officeart/2005/8/layout/vList5"/>
    <dgm:cxn modelId="{212FC039-B681-4E19-B241-D84D79E97AEA}" type="presParOf" srcId="{5511DCF8-77A1-4E58-90E9-FD598FC6979F}" destId="{41383AD9-86B4-4C4B-B00C-F5F4692160CD}" srcOrd="0" destOrd="0" presId="urn:microsoft.com/office/officeart/2005/8/layout/vList5"/>
    <dgm:cxn modelId="{BA8171DA-D410-4093-88E2-79906E240A58}" type="presParOf" srcId="{5511DCF8-77A1-4E58-90E9-FD598FC6979F}" destId="{EDAABB0A-9269-42BE-90C9-C56EA185C401}" srcOrd="1" destOrd="0" presId="urn:microsoft.com/office/officeart/2005/8/layout/vList5"/>
    <dgm:cxn modelId="{48FA87FA-F695-486E-908A-F5D6EC7FC629}" type="presParOf" srcId="{15F6A297-53B2-48BF-9786-E5CB89258471}" destId="{FB582507-951D-4248-B9E8-A6895B071BD9}" srcOrd="1" destOrd="0" presId="urn:microsoft.com/office/officeart/2005/8/layout/vList5"/>
    <dgm:cxn modelId="{2C0F55CB-1600-40D0-AAC4-9FE3CA6DF379}" type="presParOf" srcId="{15F6A297-53B2-48BF-9786-E5CB89258471}" destId="{54F1B390-CA55-47AF-BB1E-B17ADCCE5237}" srcOrd="2" destOrd="0" presId="urn:microsoft.com/office/officeart/2005/8/layout/vList5"/>
    <dgm:cxn modelId="{D89DB9FC-12D6-4A0B-8B77-36C37546E64E}" type="presParOf" srcId="{54F1B390-CA55-47AF-BB1E-B17ADCCE5237}" destId="{7D447522-0B66-4946-B7DD-1E8FDDCD2736}" srcOrd="0" destOrd="0" presId="urn:microsoft.com/office/officeart/2005/8/layout/vList5"/>
    <dgm:cxn modelId="{07632448-8283-400F-A35C-0F39CF848211}" type="presParOf" srcId="{54F1B390-CA55-47AF-BB1E-B17ADCCE5237}" destId="{18369FEC-110E-4DD9-B7B9-1EA1B61CE8FA}" srcOrd="1" destOrd="0" presId="urn:microsoft.com/office/officeart/2005/8/layout/vList5"/>
    <dgm:cxn modelId="{6020F2E6-E365-47E2-96CC-172AC994CCA4}" type="presParOf" srcId="{15F6A297-53B2-48BF-9786-E5CB89258471}" destId="{05144CA4-0301-4B88-A63E-07793BE656CB}" srcOrd="3" destOrd="0" presId="urn:microsoft.com/office/officeart/2005/8/layout/vList5"/>
    <dgm:cxn modelId="{72B3F4D5-9461-4ECF-8B5B-5FADA1117E54}" type="presParOf" srcId="{15F6A297-53B2-48BF-9786-E5CB89258471}" destId="{5397602F-493B-4CA2-BD08-F3D2C552B6AE}" srcOrd="4" destOrd="0" presId="urn:microsoft.com/office/officeart/2005/8/layout/vList5"/>
    <dgm:cxn modelId="{ED558041-6A61-4774-8C3B-316183A2550A}" type="presParOf" srcId="{5397602F-493B-4CA2-BD08-F3D2C552B6AE}" destId="{E99CD12D-475B-482A-ACF3-A16CCE75CFAF}" srcOrd="0" destOrd="0" presId="urn:microsoft.com/office/officeart/2005/8/layout/vList5"/>
    <dgm:cxn modelId="{418A3DDA-B2E1-47D4-92C2-9150FD4491A7}" type="presParOf" srcId="{5397602F-493B-4CA2-BD08-F3D2C552B6AE}" destId="{B709A811-A258-4214-8D2D-1263FC4C02F2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B76A5C1-4270-4F8A-B803-8FB1F0CECAEE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AA00B2A-42CB-4A67-9B32-78891A1366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  <p:transition advClick="0" advTm="5000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76A5C1-4270-4F8A-B803-8FB1F0CECAEE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A00B2A-42CB-4A67-9B32-78891A1366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76A5C1-4270-4F8A-B803-8FB1F0CECAEE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A00B2A-42CB-4A67-9B32-78891A1366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76A5C1-4270-4F8A-B803-8FB1F0CECAEE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A00B2A-42CB-4A67-9B32-78891A1366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B76A5C1-4270-4F8A-B803-8FB1F0CECAEE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AA00B2A-42CB-4A67-9B32-78891A1366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5000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76A5C1-4270-4F8A-B803-8FB1F0CECAEE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AA00B2A-42CB-4A67-9B32-78891A1366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advClick="0" advTm="5000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76A5C1-4270-4F8A-B803-8FB1F0CECAEE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AA00B2A-42CB-4A67-9B32-78891A1366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76A5C1-4270-4F8A-B803-8FB1F0CECAEE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A00B2A-42CB-4A67-9B32-78891A1366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advClick="0" advTm="5000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76A5C1-4270-4F8A-B803-8FB1F0CECAEE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A00B2A-42CB-4A67-9B32-78891A1366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B76A5C1-4270-4F8A-B803-8FB1F0CECAEE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AA00B2A-42CB-4A67-9B32-78891A1366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5000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B76A5C1-4270-4F8A-B803-8FB1F0CECAEE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AA00B2A-42CB-4A67-9B32-78891A1366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  <p:transition advClick="0" advTm="5000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B76A5C1-4270-4F8A-B803-8FB1F0CECAEE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3AA00B2A-42CB-4A67-9B32-78891A1366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advClick="0" advTm="5000">
    <p:wipe dir="d"/>
  </p:transition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План действий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 smtClean="0"/>
              <a:t>Людмила </a:t>
            </a:r>
            <a:r>
              <a:rPr lang="ru-RU" sz="2800" dirty="0"/>
              <a:t>В</a:t>
            </a:r>
            <a:r>
              <a:rPr lang="ru-RU" sz="2800" dirty="0" smtClean="0"/>
              <a:t>ладимировна </a:t>
            </a:r>
            <a:r>
              <a:rPr lang="ru-RU" sz="2800" dirty="0" err="1" smtClean="0"/>
              <a:t>Летова</a:t>
            </a:r>
            <a:endParaRPr lang="ru-RU" sz="2800" dirty="0" smtClean="0"/>
          </a:p>
          <a:p>
            <a:r>
              <a:rPr lang="ru-RU" sz="2800" dirty="0" smtClean="0"/>
              <a:t>Школа № 17</a:t>
            </a:r>
          </a:p>
          <a:p>
            <a:r>
              <a:rPr lang="ru-RU" sz="2800" dirty="0" smtClean="0"/>
              <a:t>Математика</a:t>
            </a:r>
          </a:p>
          <a:p>
            <a:r>
              <a:rPr lang="ru-RU" sz="2800" dirty="0" smtClean="0"/>
              <a:t>6 класс</a:t>
            </a:r>
            <a:endParaRPr lang="ru-RU" sz="2800" dirty="0"/>
          </a:p>
        </p:txBody>
      </p:sp>
    </p:spTree>
  </p:cSld>
  <p:clrMapOvr>
    <a:masterClrMapping/>
  </p:clrMapOvr>
  <p:transition advClick="0" advTm="5000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Дальние цели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/>
                <a:ea typeface="Calibri"/>
              </a:rPr>
              <a:t>Создание условий для  развития творческих способностей учащихся через применение интерактивных педагогических технологий  </a:t>
            </a:r>
            <a:endParaRPr lang="ru-RU" dirty="0"/>
          </a:p>
        </p:txBody>
      </p:sp>
    </p:spTree>
  </p:cSld>
  <p:clrMapOvr>
    <a:masterClrMapping/>
  </p:clrMapOvr>
  <p:transition advClick="0" advTm="5000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Ближние цели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Создание условий развития критического мышления учащихся на уроках математики</a:t>
            </a:r>
          </a:p>
          <a:p>
            <a:r>
              <a:rPr lang="ru-RU" sz="2800" dirty="0" smtClean="0"/>
              <a:t>Развитие образного мышления, как основы творческих способностей учащихся</a:t>
            </a:r>
          </a:p>
          <a:p>
            <a:r>
              <a:rPr lang="ru-RU" sz="2800" dirty="0" smtClean="0"/>
              <a:t>Освоение универсальных способов деятельности (формирование </a:t>
            </a:r>
            <a:r>
              <a:rPr lang="ru-RU" sz="2800" dirty="0" err="1" smtClean="0"/>
              <a:t>надпредметных</a:t>
            </a:r>
            <a:r>
              <a:rPr lang="ru-RU" sz="2800" dirty="0" smtClean="0"/>
              <a:t> технологий)</a:t>
            </a:r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  <p:transition advClick="0" advTm="5000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Педагогические методы и задачи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Развитие познавательного интереса к предмету</a:t>
            </a:r>
          </a:p>
          <a:p>
            <a:r>
              <a:rPr lang="ru-RU" sz="2800" dirty="0" smtClean="0"/>
              <a:t>Появление новых форм предъявления содержания учебного материала</a:t>
            </a:r>
          </a:p>
          <a:p>
            <a:r>
              <a:rPr lang="ru-RU" sz="2800" dirty="0" smtClean="0"/>
              <a:t>Организация различных форм познавательной деятельности учащихся</a:t>
            </a:r>
          </a:p>
          <a:p>
            <a:r>
              <a:rPr lang="ru-RU" sz="2800" dirty="0" smtClean="0"/>
              <a:t>Повышение качества учебной деятельности</a:t>
            </a:r>
          </a:p>
          <a:p>
            <a:r>
              <a:rPr lang="ru-RU" sz="2800" dirty="0" smtClean="0"/>
              <a:t>Развитие творческих способностей</a:t>
            </a:r>
            <a:endParaRPr lang="ru-RU" sz="2800" dirty="0"/>
          </a:p>
        </p:txBody>
      </p:sp>
    </p:spTree>
  </p:cSld>
  <p:clrMapOvr>
    <a:masterClrMapping/>
  </p:clrMapOvr>
  <p:transition advClick="0" advTm="5000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Трудности и решения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92D050"/>
                </a:solidFill>
              </a:rPr>
              <a:t>       Трудности</a:t>
            </a:r>
          </a:p>
          <a:p>
            <a:r>
              <a:rPr lang="ru-RU" dirty="0" smtClean="0"/>
              <a:t>Отсутствие компьютера в кабинете</a:t>
            </a:r>
          </a:p>
          <a:p>
            <a:r>
              <a:rPr lang="ru-RU" dirty="0" smtClean="0"/>
              <a:t>Организация детей на уроках при использовании различных форм </a:t>
            </a:r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         </a:t>
            </a:r>
            <a:r>
              <a:rPr lang="ru-RU" dirty="0" smtClean="0">
                <a:solidFill>
                  <a:srgbClr val="92D050"/>
                </a:solidFill>
              </a:rPr>
              <a:t>Решения</a:t>
            </a:r>
          </a:p>
          <a:p>
            <a:r>
              <a:rPr lang="ru-RU" dirty="0" smtClean="0"/>
              <a:t>Проведение уроков в компьютерном классе</a:t>
            </a:r>
          </a:p>
          <a:p>
            <a:r>
              <a:rPr lang="ru-RU" dirty="0" smtClean="0"/>
              <a:t>Материал к урокам в виде презентаций готовлю заранее дома</a:t>
            </a:r>
          </a:p>
          <a:p>
            <a:r>
              <a:rPr lang="ru-RU" dirty="0" smtClean="0"/>
              <a:t>Смена состава групп детей при выполнении работ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advClick="0" advTm="5000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Ресурсы</a:t>
            </a:r>
            <a:endParaRPr lang="ru-RU" sz="32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Активная помощь коллег методического объединения математиков</a:t>
            </a:r>
          </a:p>
          <a:p>
            <a:r>
              <a:rPr lang="ru-RU" sz="2800" dirty="0" smtClean="0"/>
              <a:t>Использование интернета</a:t>
            </a:r>
          </a:p>
          <a:p>
            <a:r>
              <a:rPr lang="ru-RU" sz="2800" dirty="0" smtClean="0"/>
              <a:t>Текстовый редактор, таблицы, презентации</a:t>
            </a:r>
          </a:p>
          <a:p>
            <a:endParaRPr lang="ru-RU" sz="2800" dirty="0"/>
          </a:p>
        </p:txBody>
      </p:sp>
    </p:spTree>
  </p:cSld>
  <p:clrMapOvr>
    <a:masterClrMapping/>
  </p:clrMapOvr>
  <p:transition advClick="0" advTm="5000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План-график</a:t>
            </a:r>
            <a:endParaRPr lang="ru-RU" sz="32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Click="0" advTm="5000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194</TotalTime>
  <Words>171</Words>
  <Application>Microsoft Office PowerPoint</Application>
  <PresentationFormat>Экран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Литейная</vt:lpstr>
      <vt:lpstr>План действий</vt:lpstr>
      <vt:lpstr>Дальние цели</vt:lpstr>
      <vt:lpstr>Ближние цели</vt:lpstr>
      <vt:lpstr>Педагогические методы и задачи</vt:lpstr>
      <vt:lpstr>Трудности и решения</vt:lpstr>
      <vt:lpstr>Ресурсы</vt:lpstr>
      <vt:lpstr>План-график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действий</dc:title>
  <dc:creator>Ученик</dc:creator>
  <cp:lastModifiedBy>Ученик</cp:lastModifiedBy>
  <cp:revision>21</cp:revision>
  <dcterms:created xsi:type="dcterms:W3CDTF">2011-11-08T08:18:16Z</dcterms:created>
  <dcterms:modified xsi:type="dcterms:W3CDTF">2011-11-15T10:48:39Z</dcterms:modified>
</cp:coreProperties>
</file>